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2" autoAdjust="0"/>
    <p:restoredTop sz="71663" autoAdjust="0"/>
  </p:normalViewPr>
  <p:slideViewPr>
    <p:cSldViewPr snapToGrid="0">
      <p:cViewPr varScale="1">
        <p:scale>
          <a:sx n="64" d="100"/>
          <a:sy n="64" d="100"/>
        </p:scale>
        <p:origin x="90" y="22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gif>
</file>

<file path=ppt/media/image13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A002D-6076-4A07-B405-FC833A062471}" type="datetimeFigureOut">
              <a:rPr lang="en-US" smtClean="0"/>
              <a:t>10/19/2017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1A5D20-57E7-4248-BCAD-8FF98E21508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88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Quand on code :  </a:t>
            </a:r>
          </a:p>
          <a:p>
            <a:endParaRPr lang="fr-FR" noProof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noProof="0" dirty="0"/>
              <a:t>Imaginer ce qu’on peut faire en fonctions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noProof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noProof="0" dirty="0"/>
              <a:t>Quel paramètres donne quels résultats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noProof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noProof="0" dirty="0"/>
              <a:t>Code and run </a:t>
            </a:r>
            <a:r>
              <a:rPr lang="fr-FR" noProof="0" dirty="0" err="1"/>
              <a:t>until</a:t>
            </a:r>
            <a:r>
              <a:rPr lang="fr-FR" noProof="0" dirty="0"/>
              <a:t> </a:t>
            </a:r>
            <a:r>
              <a:rPr lang="fr-FR" noProof="0" dirty="0" err="1"/>
              <a:t>it</a:t>
            </a:r>
            <a:r>
              <a:rPr lang="fr-FR" noProof="0" dirty="0"/>
              <a:t> </a:t>
            </a:r>
            <a:r>
              <a:rPr lang="fr-FR" noProof="0" dirty="0" err="1"/>
              <a:t>works</a:t>
            </a:r>
            <a:r>
              <a:rPr lang="fr-FR" noProof="0" dirty="0"/>
              <a:t>  … </a:t>
            </a:r>
            <a:r>
              <a:rPr lang="fr-FR" noProof="0" dirty="0" err="1"/>
              <a:t>imperfect</a:t>
            </a:r>
            <a:r>
              <a:rPr lang="fr-FR" noProof="0" dirty="0"/>
              <a:t> </a:t>
            </a:r>
            <a:r>
              <a:rPr lang="fr-FR" noProof="0" dirty="0" err="1"/>
              <a:t>approch</a:t>
            </a:r>
            <a:r>
              <a:rPr lang="fr-FR" noProof="0" dirty="0"/>
              <a:t> as </a:t>
            </a:r>
            <a:r>
              <a:rPr lang="fr-FR" noProof="0" dirty="0" err="1"/>
              <a:t>we</a:t>
            </a:r>
            <a:r>
              <a:rPr lang="fr-FR" noProof="0" dirty="0"/>
              <a:t> </a:t>
            </a:r>
            <a:r>
              <a:rPr lang="fr-FR" noProof="0" dirty="0" err="1"/>
              <a:t>might</a:t>
            </a:r>
            <a:r>
              <a:rPr lang="fr-FR" noProof="0" dirty="0"/>
              <a:t> miss </a:t>
            </a:r>
            <a:r>
              <a:rPr lang="fr-FR" noProof="0" dirty="0" err="1"/>
              <a:t>edge</a:t>
            </a:r>
            <a:r>
              <a:rPr lang="fr-FR" noProof="0" dirty="0"/>
              <a:t> cases..</a:t>
            </a:r>
          </a:p>
          <a:p>
            <a:pPr lvl="0"/>
            <a:endParaRPr lang="fr-FR" noProof="0" dirty="0"/>
          </a:p>
          <a:p>
            <a:pPr lvl="0"/>
            <a:r>
              <a:rPr lang="fr-FR" noProof="0" dirty="0"/>
              <a:t>Tests </a:t>
            </a:r>
            <a:r>
              <a:rPr lang="fr-FR" noProof="0" dirty="0" err="1"/>
              <a:t>separate</a:t>
            </a:r>
            <a:r>
              <a:rPr lang="fr-FR" noProof="0" dirty="0"/>
              <a:t> </a:t>
            </a:r>
            <a:r>
              <a:rPr lang="fr-FR" noProof="0" dirty="0" err="1"/>
              <a:t>from</a:t>
            </a:r>
            <a:r>
              <a:rPr lang="fr-FR" noProof="0" dirty="0"/>
              <a:t> the code</a:t>
            </a:r>
          </a:p>
          <a:p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A5D20-57E7-4248-BCAD-8FF98E2150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724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Behavior Driven Development :  Tests AND documentation AND examples.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A5D20-57E7-4248-BCAD-8FF98E21508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47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Describe: 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functionality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we’re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describing</a:t>
            </a:r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human-readable way describe the particular use case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A5D20-57E7-4248-BCAD-8FF98E2150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950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964850-CFD6-415D-B0CF-BD5C37287E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3E5D142-CDB5-4142-9C97-DDF85974E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5E5F9F-E0F6-42DB-AF5B-214895745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CE6EFD8-523A-4B1C-8A54-0F72DC78F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A964B5B-C12F-4764-A124-CED0F9C4D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249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E238AF-711A-47C9-B124-DCA828A37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FC18402-B09C-48A0-BCCE-A97492E2B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48888C-100E-46A5-AECA-96A8F823C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685F8D-D0F9-4335-8D28-9B6E436E7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C21EF4-9B92-4789-9354-1E8AB1D5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0820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D65F23E-FE92-4D1B-ACFA-FBCB73DB7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84162BB-6B1E-465A-AD11-4BCC34A8F7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87FC21-B5C6-41E8-8D40-A02FF3C13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B8C70C-BEF4-4335-BF21-A74B61CC4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4A857C-C19B-40BB-AE0D-DC779750C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7433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1E7580-1732-4272-BC53-BAEFB8BBD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E237F7-9C28-444F-83FD-F932C39F7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FBC8EC-1F08-4F0E-A367-DE2609963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395CF1-6538-432F-B279-5EE6FF79E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E9483B2-B295-4F07-ADBB-5C348F56A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0773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95A303-5B98-4C89-A505-33CDC4994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115CE7F-E88B-4D2C-8066-F7AFF73EF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B8154F-B528-4616-AC68-24F811B6D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BD7884-EB0A-4932-8B75-9A549CCE9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B87FF2-AC7D-42AE-B20E-45C25BD27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9891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104394-6A59-4198-BD85-DC4B9E692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8C10F8-832D-45DB-873B-FB8AF3F535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0BF80F1-434D-4A7B-8C53-523151330B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CCA859F-AE2D-4643-A763-419928C4F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4FA069E-5E21-4446-96FB-DBDD49244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2EF2BB4-C3EA-416C-903D-3889EF379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256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31BC9F-CC06-415E-A901-78FC29124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A927B03-79D8-4B75-8D60-706E5A5EA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0F6E9A8-2DA3-4761-98FD-21863E912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BC85E01-8177-43FE-95C0-95F804F9A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0AE4A7F-95E5-451E-819E-8CFF33CE65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05E33B6-9FCB-4F36-AB03-A60728B5E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7FEECA1-9C97-4913-B98E-8F7820BA1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DD1E4E6-F931-4546-A7CE-002211FCD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451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AB1A6E-1A6A-41B6-990D-3BE9186A3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C5D5025-56B1-4401-9571-5B2DAF8DA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2D49522-0921-435B-9E6A-692A7F537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C5AB1EA-4D47-4A5C-B890-F78F31CF8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3727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FF744BA-3AD3-44E3-B89D-37970F3AA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B4F94B9-77C0-445D-ACD1-25933AB19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D2CC31D-714B-4E50-8502-EE9241AED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391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C3063E-2A8D-4877-8130-8792DA58C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ECF03D-2888-44FB-AC3E-74669AEC6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7018BDB-D736-4C69-AB3C-47F331BCE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C1CF21-4386-4FE9-81A2-9B97EA3EC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D628CFA-5E2C-4140-BB4D-8B12A0C71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5102490-A410-4A1D-A08D-139161C68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2836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958622-66A9-4721-A009-7194348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63BF170-6527-4848-A813-EDE548DA76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377E97B-5BB9-428E-A336-A9E40B1915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A3EEAD5-8EB7-4EA1-9822-38889D4E5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DCE607-A37F-4D51-AC56-B2E930EB6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1699DD-DBE6-452E-9BCF-A6B9A0920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7106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CFBD2FF-E64C-4849-9BF0-71DD96D96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8F5A081-52BA-460C-B74A-2E2C0BAA3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24DB0CB-9654-43DF-B156-7590262C7E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65853-9336-4157-8AC5-6E3FADF08A42}" type="datetimeFigureOut">
              <a:rPr lang="fr-FR" smtClean="0"/>
              <a:t>19/10/2017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F8FEAC-34F6-400F-8033-AC380E7668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32D12F-467E-4653-B804-1E61821CAF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1D26A-73B6-4511-9208-7C5857F3CA0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8366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mailto:raed.chammam@gmail.com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gif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edsLab/TestingTheWeb/" TargetMode="External"/><Relationship Id="rId2" Type="http://schemas.openxmlformats.org/officeDocument/2006/relationships/hyperlink" Target="mailto:raed.chammam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A3EC09-28FB-43B5-A9C8-41016060A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71118"/>
            <a:ext cx="9144000" cy="917765"/>
          </a:xfrm>
        </p:spPr>
        <p:txBody>
          <a:bodyPr/>
          <a:lstStyle/>
          <a:p>
            <a:r>
              <a:rPr lang="en-ZA" dirty="0"/>
              <a:t>Testing The Web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6D11BDC-66C9-4289-B999-2DCC228B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59067" y="6149130"/>
            <a:ext cx="1851171" cy="444617"/>
          </a:xfrm>
        </p:spPr>
        <p:txBody>
          <a:bodyPr/>
          <a:lstStyle/>
          <a:p>
            <a:r>
              <a:rPr lang="fr-FR" dirty="0"/>
              <a:t>19/10/2017</a:t>
            </a:r>
          </a:p>
          <a:p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CF0AC1-93D6-489C-B8C9-BA2E0ABF12D3}"/>
              </a:ext>
            </a:extLst>
          </p:cNvPr>
          <p:cNvSpPr/>
          <p:nvPr/>
        </p:nvSpPr>
        <p:spPr>
          <a:xfrm>
            <a:off x="2796335" y="1510017"/>
            <a:ext cx="62302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3200" dirty="0"/>
              <a:t>… Quelle idée!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DE73338-9AD4-4FC6-B1D0-6450AB8F962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459932" y="2335503"/>
            <a:ext cx="1967760" cy="2014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B80EBCE-5151-49CB-B201-8C6A38A9663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016219" y="2336385"/>
            <a:ext cx="1790444" cy="2013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C0B5F35-5738-4387-A10E-B66C54DDE4B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776290" y="2950876"/>
            <a:ext cx="3371609" cy="78417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ous-titre 2">
            <a:extLst>
              <a:ext uri="{FF2B5EF4-FFF2-40B4-BE49-F238E27FC236}">
                <a16:creationId xmlns:a16="http://schemas.microsoft.com/office/drawing/2014/main" id="{2C9A7012-F8AA-491A-9820-982F55440D80}"/>
              </a:ext>
            </a:extLst>
          </p:cNvPr>
          <p:cNvSpPr txBox="1">
            <a:spLocks/>
          </p:cNvSpPr>
          <p:nvPr/>
        </p:nvSpPr>
        <p:spPr>
          <a:xfrm>
            <a:off x="1050021" y="5026404"/>
            <a:ext cx="3966198" cy="9801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Raed</a:t>
            </a:r>
            <a:r>
              <a:rPr lang="fr-FR" dirty="0"/>
              <a:t> Chammam</a:t>
            </a:r>
          </a:p>
          <a:p>
            <a:r>
              <a:rPr lang="fr-FR" dirty="0"/>
              <a:t>&lt;</a:t>
            </a:r>
            <a:r>
              <a:rPr lang="fr-FR" dirty="0">
                <a:hlinkClick r:id="rId5"/>
              </a:rPr>
              <a:t>raed.chammam@gmail.com</a:t>
            </a:r>
            <a:r>
              <a:rPr lang="fr-FR" dirty="0"/>
              <a:t>&gt;</a:t>
            </a:r>
          </a:p>
        </p:txBody>
      </p:sp>
      <p:pic>
        <p:nvPicPr>
          <p:cNvPr id="4098" name="Picture 2" descr="istanbul logo">
            <a:extLst>
              <a:ext uri="{FF2B5EF4-FFF2-40B4-BE49-F238E27FC236}">
                <a16:creationId xmlns:a16="http://schemas.microsoft.com/office/drawing/2014/main" id="{65F9EC19-437E-47E9-8C58-59C9ADB46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8769" y="4349540"/>
            <a:ext cx="1146649" cy="1146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assets.chooseyourboss.com/companies/logos/000/003/122/square/logo%20softeam%20group.jpg?1488192021">
            <a:extLst>
              <a:ext uri="{FF2B5EF4-FFF2-40B4-BE49-F238E27FC236}">
                <a16:creationId xmlns:a16="http://schemas.microsoft.com/office/drawing/2014/main" id="{7616E314-B473-43E5-B763-8161116DE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32" y="310148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452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BF31394A-26E9-47FD-B42C-66F28B5415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t="6239" r="-2" b="-1"/>
          <a:stretch/>
        </p:blipFill>
        <p:spPr>
          <a:xfrm>
            <a:off x="5878849" y="0"/>
            <a:ext cx="6313150" cy="685799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8590DE6-4107-4825-858F-A32235D36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Automated Testing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F73C91-54CE-4DF1-AE5A-369489574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dirty="0"/>
              <a:t>Educational minimum</a:t>
            </a:r>
          </a:p>
          <a:p>
            <a:r>
              <a:rPr lang="en-US" dirty="0"/>
              <a:t>Functional !?</a:t>
            </a:r>
          </a:p>
          <a:p>
            <a:endParaRPr lang="en-US" sz="1800" dirty="0"/>
          </a:p>
        </p:txBody>
      </p:sp>
      <p:pic>
        <p:nvPicPr>
          <p:cNvPr id="1026" name="Picture 2" descr="https://upload.wikimedia.org/wikipedia/commons/thumb/9/99/Unofficial_JavaScript_logo_2.svg/240px-Unofficial_JavaScript_logo_2.svg.png">
            <a:extLst>
              <a:ext uri="{FF2B5EF4-FFF2-40B4-BE49-F238E27FC236}">
                <a16:creationId xmlns:a16="http://schemas.microsoft.com/office/drawing/2014/main" id="{50BD38BC-7D7A-4333-9F40-4B5F4494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434" y="3625427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1460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3" name="Picture 2" descr="https://memegenerator.net/img/instances/400x/57748281/semantics-i-do-not-think-that-means-what-you-think-it-means.jpg">
            <a:extLst>
              <a:ext uri="{FF2B5EF4-FFF2-40B4-BE49-F238E27FC236}">
                <a16:creationId xmlns:a16="http://schemas.microsoft.com/office/drawing/2014/main" id="{8E86DAD3-5A37-485A-BE0A-8BC339A58E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2" r="2222"/>
          <a:stretch/>
        </p:blipFill>
        <p:spPr bwMode="auto">
          <a:xfrm>
            <a:off x="6179272" y="527231"/>
            <a:ext cx="5642024" cy="612894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F0F11D8-6986-4FFF-8DE8-CBCDE25DD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Semantics</a:t>
            </a:r>
          </a:p>
        </p:txBody>
      </p:sp>
      <p:sp>
        <p:nvSpPr>
          <p:cNvPr id="2057" name="Content Placeholder 2054"/>
          <p:cNvSpPr>
            <a:spLocks noGrp="1"/>
          </p:cNvSpPr>
          <p:nvPr>
            <p:ph idx="1"/>
          </p:nvPr>
        </p:nvSpPr>
        <p:spPr>
          <a:xfrm>
            <a:off x="655321" y="2575034"/>
            <a:ext cx="5339079" cy="3462228"/>
          </a:xfrm>
        </p:spPr>
        <p:txBody>
          <a:bodyPr>
            <a:noAutofit/>
          </a:bodyPr>
          <a:lstStyle/>
          <a:p>
            <a:r>
              <a:rPr lang="en-US" sz="2000" dirty="0"/>
              <a:t>Unit Testing</a:t>
            </a:r>
          </a:p>
          <a:p>
            <a:r>
              <a:rPr lang="en-US" sz="2000" dirty="0"/>
              <a:t>Integration testing</a:t>
            </a:r>
          </a:p>
          <a:p>
            <a:r>
              <a:rPr lang="en-US" sz="2000" dirty="0"/>
              <a:t>2E2, TDD, BDD, WTF!</a:t>
            </a:r>
          </a:p>
          <a:p>
            <a:endParaRPr lang="en-US" sz="2000" dirty="0"/>
          </a:p>
          <a:p>
            <a:pPr lvl="0">
              <a:buSzPct val="45000"/>
              <a:buFont typeface="StarSymbol"/>
              <a:buChar char="●"/>
            </a:pPr>
            <a:r>
              <a:rPr lang="en-US" sz="2000" b="1" dirty="0"/>
              <a:t>“Unit of Code”→ </a:t>
            </a:r>
            <a:r>
              <a:rPr lang="en-US" sz="2000" dirty="0"/>
              <a:t>function (simple, quick)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000" b="1" dirty="0"/>
              <a:t>“TDD” →</a:t>
            </a:r>
            <a:r>
              <a:rPr lang="en-US" sz="2000" dirty="0"/>
              <a:t> Write your test before your code (code-coverage)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000" b="1" dirty="0"/>
              <a:t>“BDD”→ </a:t>
            </a:r>
            <a:r>
              <a:rPr lang="en-US" sz="2000" dirty="0"/>
              <a:t>Test behavior not implementation (no implied values or behavior) “self contained”</a:t>
            </a:r>
          </a:p>
        </p:txBody>
      </p:sp>
    </p:spTree>
    <p:extLst>
      <p:ext uri="{BB962C8B-B14F-4D97-AF65-F5344CB8AC3E}">
        <p14:creationId xmlns:p14="http://schemas.microsoft.com/office/powerpoint/2010/main" val="873413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B06233-2F3D-47D3-99B0-17B4D81D4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Show Me The Code!</a:t>
            </a:r>
          </a:p>
        </p:txBody>
      </p:sp>
      <p:sp>
        <p:nvSpPr>
          <p:cNvPr id="6" name="Content Placeholder 2054">
            <a:extLst>
              <a:ext uri="{FF2B5EF4-FFF2-40B4-BE49-F238E27FC236}">
                <a16:creationId xmlns:a16="http://schemas.microsoft.com/office/drawing/2014/main" id="{6239F004-BCE0-402B-91CB-0C326527A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1909893"/>
            <a:ext cx="5120113" cy="439607"/>
          </a:xfrm>
        </p:spPr>
        <p:txBody>
          <a:bodyPr>
            <a:normAutofit/>
          </a:bodyPr>
          <a:lstStyle/>
          <a:p>
            <a:r>
              <a:rPr lang="en-US" sz="2400" dirty="0"/>
              <a:t>  Editor time ! </a:t>
            </a:r>
          </a:p>
          <a:p>
            <a:endParaRPr lang="en-US" sz="2400" dirty="0"/>
          </a:p>
        </p:txBody>
      </p:sp>
      <p:pic>
        <p:nvPicPr>
          <p:cNvPr id="3078" name="Picture 6" descr="Google Chrome logo">
            <a:extLst>
              <a:ext uri="{FF2B5EF4-FFF2-40B4-BE49-F238E27FC236}">
                <a16:creationId xmlns:a16="http://schemas.microsoft.com/office/drawing/2014/main" id="{BDFDB7B4-95D1-45F6-9930-3EABA9E04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377" y="2229437"/>
            <a:ext cx="811322" cy="811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9CE0A976-7615-41E5-BC55-998AA04F3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21696" y="3904597"/>
            <a:ext cx="2302811" cy="652463"/>
          </a:xfrm>
          <a:prstGeom prst="rect">
            <a:avLst/>
          </a:prstGeom>
        </p:spPr>
      </p:pic>
      <p:sp>
        <p:nvSpPr>
          <p:cNvPr id="12" name="Rectangle 12">
            <a:extLst>
              <a:ext uri="{FF2B5EF4-FFF2-40B4-BE49-F238E27FC236}">
                <a16:creationId xmlns:a16="http://schemas.microsoft.com/office/drawing/2014/main" id="{D3D7470F-EE58-4A4E-A519-3A66D24B2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9473" y="4800290"/>
            <a:ext cx="3247255" cy="461665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b="1" i="0" u="none" strike="noStrike" cap="none" normalizeH="0" baseline="0" dirty="0" err="1">
                <a:ln>
                  <a:noFill/>
                </a:ln>
                <a:solidFill>
                  <a:srgbClr val="00702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pow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(x, p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fr-FR" altLang="fr-F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6F13485-D088-4C9C-997D-9BA7A40D1E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971" y="3609665"/>
            <a:ext cx="5600700" cy="23812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76BF629-E0E4-4FB5-AE90-67B300AD9C87}"/>
              </a:ext>
            </a:extLst>
          </p:cNvPr>
          <p:cNvSpPr/>
          <p:nvPr/>
        </p:nvSpPr>
        <p:spPr>
          <a:xfrm>
            <a:off x="655321" y="2349500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Modern browser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Node.js &gt; 6</a:t>
            </a:r>
          </a:p>
        </p:txBody>
      </p:sp>
      <p:pic>
        <p:nvPicPr>
          <p:cNvPr id="1026" name="Picture 2" descr="http://poster.keepcalmandposters.com/9314179.jpg">
            <a:extLst>
              <a:ext uri="{FF2B5EF4-FFF2-40B4-BE49-F238E27FC236}">
                <a16:creationId xmlns:a16="http://schemas.microsoft.com/office/drawing/2014/main" id="{8C2480E0-6AF5-4301-AF0B-76D63E1B5B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8" b="6008"/>
          <a:stretch/>
        </p:blipFill>
        <p:spPr bwMode="auto">
          <a:xfrm>
            <a:off x="8077200" y="1567098"/>
            <a:ext cx="3732335" cy="4423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7518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F31B534-CF46-41D3-B64F-E8166D0D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Remember… Remember…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C18E2F-2C41-4795-8CD4-DA9A256DEC5E}"/>
              </a:ext>
            </a:extLst>
          </p:cNvPr>
          <p:cNvSpPr/>
          <p:nvPr/>
        </p:nvSpPr>
        <p:spPr>
          <a:xfrm>
            <a:off x="1236229" y="1943073"/>
            <a:ext cx="528381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describe</a:t>
            </a:r>
            <a:r>
              <a:rPr lang="en-US" sz="2800" dirty="0"/>
              <a:t>(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'raises x to power n’ </a:t>
            </a:r>
            <a:r>
              <a:rPr lang="en-US" sz="3200" dirty="0"/>
              <a:t>…</a:t>
            </a:r>
            <a:endParaRPr lang="en-US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A95A92-3C1D-41AA-8E93-605DFE5A3E9F}"/>
              </a:ext>
            </a:extLst>
          </p:cNvPr>
          <p:cNvSpPr/>
          <p:nvPr/>
        </p:nvSpPr>
        <p:spPr>
          <a:xfrm>
            <a:off x="1681706" y="2780233"/>
            <a:ext cx="36710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it(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‘expected behavior’</a:t>
            </a:r>
            <a:r>
              <a:rPr lang="en-US" sz="2800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386FE3-F578-46DB-9996-D3FAFC42621C}"/>
              </a:ext>
            </a:extLst>
          </p:cNvPr>
          <p:cNvSpPr/>
          <p:nvPr/>
        </p:nvSpPr>
        <p:spPr>
          <a:xfrm>
            <a:off x="2196077" y="3555838"/>
            <a:ext cx="37747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expect(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something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).to. …</a:t>
            </a:r>
            <a:endParaRPr lang="en-US" sz="28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944AA1C-637B-462E-960A-F0392CF13472}"/>
              </a:ext>
            </a:extLst>
          </p:cNvPr>
          <p:cNvSpPr txBox="1"/>
          <p:nvPr/>
        </p:nvSpPr>
        <p:spPr>
          <a:xfrm>
            <a:off x="4412394" y="5107048"/>
            <a:ext cx="457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Documentation !!!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C2564E-7AD3-4BAE-8EFC-80832FCC07FA}"/>
              </a:ext>
            </a:extLst>
          </p:cNvPr>
          <p:cNvSpPr/>
          <p:nvPr/>
        </p:nvSpPr>
        <p:spPr>
          <a:xfrm>
            <a:off x="7620310" y="2979710"/>
            <a:ext cx="3085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>
                <a:solidFill>
                  <a:schemeClr val="accent1">
                    <a:lumMod val="75000"/>
                  </a:schemeClr>
                </a:solidFill>
              </a:rPr>
              <a:t>mocha.setup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‘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</a:rPr>
              <a:t>bdd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’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86837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  <p:bldP spid="7" grpId="0" build="p"/>
      <p:bldP spid="9" grpId="0" build="p"/>
      <p:bldP spid="1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AD1C77-CE1D-439F-8203-823879D3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Thank you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F9636C-DDA7-4C0B-B1C9-38FBED532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5800" y="4521933"/>
            <a:ext cx="7168662" cy="1714744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Raed</a:t>
            </a:r>
            <a:r>
              <a:rPr lang="en-US" dirty="0"/>
              <a:t> Chammam &lt;</a:t>
            </a:r>
            <a:r>
              <a:rPr lang="en-US" dirty="0">
                <a:hlinkClick r:id="rId2"/>
              </a:rPr>
              <a:t>raed.chammam@gmail.com</a:t>
            </a:r>
            <a:r>
              <a:rPr lang="en-US" dirty="0"/>
              <a:t>&gt; </a:t>
            </a:r>
          </a:p>
          <a:p>
            <a:pPr marL="0" indent="0">
              <a:buNone/>
            </a:pPr>
            <a:r>
              <a:rPr lang="en-US" dirty="0"/>
              <a:t>raed.it | raed.tn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https://github.com/RaedsLab/TestingTheWeb/</a:t>
            </a:r>
            <a:r>
              <a:rPr lang="en-US" dirty="0"/>
              <a:t> </a:t>
            </a:r>
          </a:p>
        </p:txBody>
      </p:sp>
      <p:pic>
        <p:nvPicPr>
          <p:cNvPr id="3074" name="Picture 2" descr="https://assets.chooseyourboss.com/companies/logos/000/003/122/square/logo%20softeam%20group.jpg?1488192021">
            <a:extLst>
              <a:ext uri="{FF2B5EF4-FFF2-40B4-BE49-F238E27FC236}">
                <a16:creationId xmlns:a16="http://schemas.microsoft.com/office/drawing/2014/main" id="{6AA6BA8C-1383-4006-AF95-C67D7BF10A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33167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47922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221</Words>
  <Application>Microsoft Office PowerPoint</Application>
  <PresentationFormat>Grand écran</PresentationFormat>
  <Paragraphs>47</Paragraphs>
  <Slides>6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StarSymbol</vt:lpstr>
      <vt:lpstr>Thème Office</vt:lpstr>
      <vt:lpstr>Testing The Web</vt:lpstr>
      <vt:lpstr>Automated Testing</vt:lpstr>
      <vt:lpstr>Semantics</vt:lpstr>
      <vt:lpstr>Show Me The Code!</vt:lpstr>
      <vt:lpstr>Remember… Remember…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The Web</dc:title>
  <dc:creator>Raeed Chammam</dc:creator>
  <cp:lastModifiedBy>Raeed Chammam</cp:lastModifiedBy>
  <cp:revision>19</cp:revision>
  <dcterms:created xsi:type="dcterms:W3CDTF">2017-10-17T07:12:44Z</dcterms:created>
  <dcterms:modified xsi:type="dcterms:W3CDTF">2017-10-19T08:02:53Z</dcterms:modified>
</cp:coreProperties>
</file>

<file path=docProps/thumbnail.jpeg>
</file>